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icolage Grotesque Extra Bold" panose="020B0604020202020204" charset="0"/>
      <p:regular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101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6968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VahanBazar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Your Ultimate Destination for Two-Wheeler Trading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903" y="620316"/>
            <a:ext cx="7564993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Ready to Transform Two-Wheeler Trading?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5903" y="2368272"/>
            <a:ext cx="3669744" cy="2743676"/>
          </a:xfrm>
          <a:prstGeom prst="roundRect">
            <a:avLst>
              <a:gd name="adj" fmla="val 3453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6501408" y="2593777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For Buyers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1408" y="3081457"/>
            <a:ext cx="3218736" cy="1804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 verified, authentic two-wheelers with complete transparency and confidence in every purchase.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152" y="2368272"/>
            <a:ext cx="3669744" cy="2743676"/>
          </a:xfrm>
          <a:prstGeom prst="roundRect">
            <a:avLst>
              <a:gd name="adj" fmla="val 3453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10396657" y="2593777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For Sellers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6657" y="3081457"/>
            <a:ext cx="3218736" cy="1804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Reach genuine buyers quickly with our trusted platform and comprehensive seller support system.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5903" y="5337453"/>
            <a:ext cx="7564993" cy="1660684"/>
          </a:xfrm>
          <a:prstGeom prst="roundRect">
            <a:avLst>
              <a:gd name="adj" fmla="val 5705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6501408" y="5562957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For Partners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1408" y="6050637"/>
            <a:ext cx="7113984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our network of authorized dealers and expand your business reach through digital innovation.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75903" y="7251859"/>
            <a:ext cx="756499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VahanBazar - Where Trust Meets Technology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99838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Smart Search, Smarter Choices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742730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Browse with Confidence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 thousands of two-wheelers with our intelligent search system. Filter by brand, price range, fuel type, and mileage to find your perfect match in seconds.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49460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filtering options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89667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inventory updates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29875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Verified seller profiles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0119"/>
            <a:ext cx="79819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Compare Before You Choose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9060"/>
            <a:ext cx="4196358" cy="2395657"/>
          </a:xfrm>
          <a:prstGeom prst="roundRect">
            <a:avLst>
              <a:gd name="adj" fmla="val 3977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Brand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57629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Compare top manufacturers side-by-side with detailed brand histories and reliability ratings.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9060"/>
            <a:ext cx="4196358" cy="2395657"/>
          </a:xfrm>
          <a:prstGeom prst="roundRect">
            <a:avLst>
              <a:gd name="adj" fmla="val 3977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Fuel 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57629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real-world mileage data and fuel consumption patterns from verified owners.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9060"/>
            <a:ext cx="4196358" cy="2395657"/>
          </a:xfrm>
          <a:prstGeom prst="roundRect">
            <a:avLst>
              <a:gd name="adj" fmla="val 3977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085874"/>
            <a:ext cx="29901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Review kilometers driven, maintenance records, and performance history for informed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9208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Financial Planning Made Simple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EMI Calculator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Calculate affordable monthly payments with our smart EMI tool. Input your down payment, loan tenure, and interest rate to get instant results.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359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Fuel Cost Analyzer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478809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Estimate your monthly fuel expenses based on your riding patterns, fuel type, and current market prices.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55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What's Coming Next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244447"/>
            <a:ext cx="30480" cy="4789527"/>
          </a:xfrm>
          <a:prstGeom prst="roundRect">
            <a:avLst>
              <a:gd name="adj" fmla="val 312558"/>
            </a:avLst>
          </a:prstGeom>
          <a:solidFill>
            <a:srgbClr val="414677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48435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14677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2444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7" name="Text 4"/>
          <p:cNvSpPr/>
          <p:nvPr/>
        </p:nvSpPr>
        <p:spPr>
          <a:xfrm>
            <a:off x="6365260" y="22869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322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Q1 2024 Launches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81273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Upcoming electric scooters and hybrid motorcycles from leading manufacturers hitting the market.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23207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14677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39921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12" name="Text 9"/>
          <p:cNvSpPr/>
          <p:nvPr/>
        </p:nvSpPr>
        <p:spPr>
          <a:xfrm>
            <a:off x="6365260" y="40346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070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Mid-Year Releases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560451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Sports bikes and premium touring motorcycles with advanced connectivity features.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97979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14677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7398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57823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817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Year-End Debuts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308169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Next-generation fuel-efficient models and cutting-edge electric vehicles.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59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Test Ride at Your Convenience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1364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30653" y="2648307"/>
            <a:ext cx="34773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Find Nearby Showrooms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130653" y="3138726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Locate authorized dealers and showrooms in your area with our interactive map feature.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1815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30653" y="445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Book Your Test Ride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130653" y="4943237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Schedule test rides at your preferred time slots through our easy online booking system.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612267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30653" y="6257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Expert Guidance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130653" y="6747748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professional advice from certified technicians and sales experts during your visit.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54059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AI-Powered Photo Authentication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521869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Revolutionary Security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advanced AI detection system ensures every uploaded photo is authentic and unaltered.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6468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image verification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56675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AI-generated content detection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96882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Automatic fake photo rejection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9749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Building Trust Through Technology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Image Upload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Sellers upload high-quality photos of their two-wheelers through our secure platform.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 Analysis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machine learning algorithms scan for authenticity, editing, and AI-generated content.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Verification Result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Only genuine, unaltered photos pass our screening and get published on the platform.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Buyer Confidence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shop with complete trust, knowing all listings feature authentic vehicle images.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5984"/>
            <a:ext cx="6004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Technical Foundation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54925"/>
            <a:ext cx="3664744" cy="2810947"/>
          </a:xfrm>
          <a:prstGeom prst="roundRect">
            <a:avLst>
              <a:gd name="adj" fmla="val 3389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2512219"/>
            <a:ext cx="31501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Frontend Development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3356967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React.js for responsive user interface, ensuring seamless experience across all devices and browsers.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254925"/>
            <a:ext cx="3664863" cy="2810947"/>
          </a:xfrm>
          <a:prstGeom prst="roundRect">
            <a:avLst>
              <a:gd name="adj" fmla="val 3389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42642" y="2512219"/>
            <a:ext cx="31502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Backend Infrastructure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42642" y="3356967"/>
            <a:ext cx="31502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 and MongoDB for robust data management, secure transactions, and scalable performance.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2685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1084" y="5549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51084" y="6040398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TensorFlow and computer vision APIs for image authentication and fraud detection capabilities.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483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</vt:lpstr>
      <vt:lpstr>Bricolage Grotesque Light</vt:lpstr>
      <vt:lpstr>Bricolage Grotesque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Yaswanth kumar Kummara</dc:creator>
  <cp:lastModifiedBy>Yaswanth kumar Kummara</cp:lastModifiedBy>
  <cp:revision>1</cp:revision>
  <dcterms:created xsi:type="dcterms:W3CDTF">2025-09-28T05:56:38Z</dcterms:created>
  <dcterms:modified xsi:type="dcterms:W3CDTF">2025-09-28T14:55:29Z</dcterms:modified>
</cp:coreProperties>
</file>